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4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0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1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1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3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8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2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2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0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4476-AC44-7643-813D-E42C954A0E8B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A98C-3961-094E-98F6-CBB8AEE3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llo-logo.png"/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size="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16537"/>
            <a:ext cx="5760720" cy="5262880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249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Conference Sponsored by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E&amp;G Gallo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033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Conference Sponsored by E&amp;G Gallo</vt:lpstr>
    </vt:vector>
  </TitlesOfParts>
  <Company>SRI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Sponsored by E&amp;G Gallo</dc:title>
  <dc:creator>Quang Ong</dc:creator>
  <cp:lastModifiedBy>Quang Ong</cp:lastModifiedBy>
  <cp:revision>3</cp:revision>
  <dcterms:created xsi:type="dcterms:W3CDTF">2013-03-04T17:11:07Z</dcterms:created>
  <dcterms:modified xsi:type="dcterms:W3CDTF">2013-03-04T17:52:10Z</dcterms:modified>
</cp:coreProperties>
</file>